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386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autoAdjust="0"/>
    <p:restoredTop sz="94777" autoAdjust="0"/>
  </p:normalViewPr>
  <p:slideViewPr>
    <p:cSldViewPr snapToGrid="0" snapToObjects="1" showGuides="1">
      <p:cViewPr>
        <p:scale>
          <a:sx n="50" d="100"/>
          <a:sy n="50" d="100"/>
        </p:scale>
        <p:origin x="778" y="77"/>
      </p:cViewPr>
      <p:guideLst>
        <p:guide orient="horz" pos="265"/>
        <p:guide orient="horz" pos="18541"/>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4/13/2026</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F9C3F-CDFF-4F83-4C13-624A223AEFF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C1DDD53F-1B13-4853-CA49-1F664B33EDE1}"/>
              </a:ext>
            </a:extLst>
          </p:cNvPr>
          <p:cNvSpPr>
            <a:spLocks noGrp="1"/>
          </p:cNvSpPr>
          <p:nvPr>
            <p:ph type="body" sz="quarter" idx="11"/>
          </p:nvPr>
        </p:nvSpPr>
        <p:spPr>
          <a:xfrm>
            <a:off x="449463" y="4846573"/>
            <a:ext cx="10093882" cy="558738"/>
          </a:xfrm>
          <a:solidFill>
            <a:srgbClr val="203864"/>
          </a:solidFill>
        </p:spPr>
        <p:txBody>
          <a:bodyPr/>
          <a:lstStyle/>
          <a:p>
            <a:endParaRPr lang="en-US" dirty="0"/>
          </a:p>
        </p:txBody>
      </p:sp>
      <p:sp>
        <p:nvSpPr>
          <p:cNvPr id="4" name="Text Placeholder 3">
            <a:extLst>
              <a:ext uri="{FF2B5EF4-FFF2-40B4-BE49-F238E27FC236}">
                <a16:creationId xmlns:a16="http://schemas.microsoft.com/office/drawing/2014/main" id="{D3F3E970-12C0-426D-4EC7-4ECA9CAFED3D}"/>
              </a:ext>
            </a:extLst>
          </p:cNvPr>
          <p:cNvSpPr>
            <a:spLocks noGrp="1"/>
          </p:cNvSpPr>
          <p:nvPr>
            <p:ph type="body" sz="quarter" idx="20"/>
          </p:nvPr>
        </p:nvSpPr>
        <p:spPr/>
        <p:txBody>
          <a:bodyPr/>
          <a:lstStyle/>
          <a:p>
            <a:endParaRPr lang="en-US" dirty="0"/>
          </a:p>
        </p:txBody>
      </p:sp>
      <p:sp>
        <p:nvSpPr>
          <p:cNvPr id="5" name="Text Placeholder 4">
            <a:extLst>
              <a:ext uri="{FF2B5EF4-FFF2-40B4-BE49-F238E27FC236}">
                <a16:creationId xmlns:a16="http://schemas.microsoft.com/office/drawing/2014/main" id="{81449285-033E-D0C1-DA23-AD9CAAF8B4D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8428546-4B8F-ED87-4FBD-AEBA5D065157}"/>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7256DDE5-B2D5-DB8B-DDA4-04D5A709C8F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0B8CD334-7767-302B-F915-1C8696F8714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A576C81-5C5A-2F04-C202-6C233F6B55A6}"/>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A5FECBFA-F7EE-4C4B-E1C3-18764914D15C}"/>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CE6CB19-5FDF-4817-2D0D-45C81289191C}"/>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70C702E-5733-3AD1-2B4C-BBEC7FAEB840}"/>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A884C8C-B5A3-EA17-D7AF-8FB21EF3CA9F}"/>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17EE85F2-D9C7-0A56-452D-D273FBBA9DA2}"/>
              </a:ext>
            </a:extLst>
          </p:cNvPr>
          <p:cNvSpPr>
            <a:spLocks noGrp="1"/>
          </p:cNvSpPr>
          <p:nvPr>
            <p:ph type="body" sz="quarter" idx="153"/>
          </p:nvPr>
        </p:nvSpPr>
        <p:spPr/>
        <p:txBody>
          <a:bodyPr/>
          <a:lstStyle/>
          <a:p>
            <a:endParaRPr lang="en-US"/>
          </a:p>
        </p:txBody>
      </p:sp>
      <p:pic>
        <p:nvPicPr>
          <p:cNvPr id="16" name="Picture 15" descr="A blue and black logo&#10;&#10;Description automatically generated">
            <a:extLst>
              <a:ext uri="{FF2B5EF4-FFF2-40B4-BE49-F238E27FC236}">
                <a16:creationId xmlns:a16="http://schemas.microsoft.com/office/drawing/2014/main" id="{ACB2C2ED-311C-D7FA-AC9B-F41C563070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7294615" y="28239655"/>
            <a:ext cx="3645731" cy="1067043"/>
          </a:xfrm>
          <a:prstGeom prst="rect">
            <a:avLst/>
          </a:prstGeom>
        </p:spPr>
      </p:pic>
      <p:sp>
        <p:nvSpPr>
          <p:cNvPr id="15" name="TextBox 14">
            <a:extLst>
              <a:ext uri="{FF2B5EF4-FFF2-40B4-BE49-F238E27FC236}">
                <a16:creationId xmlns:a16="http://schemas.microsoft.com/office/drawing/2014/main" id="{54C44A08-EB1C-DA86-34EB-1EE2DC0C1E68}"/>
              </a:ext>
            </a:extLst>
          </p:cNvPr>
          <p:cNvSpPr txBox="1">
            <a:spLocks noGrp="1" noRot="1" noMove="1" noResize="1" noEditPoints="1" noAdjustHandles="1" noChangeArrowheads="1" noChangeShapeType="1"/>
          </p:cNvSpPr>
          <p:nvPr/>
        </p:nvSpPr>
        <p:spPr>
          <a:xfrm>
            <a:off x="12247595" y="29512731"/>
            <a:ext cx="8692751" cy="646331"/>
          </a:xfrm>
          <a:prstGeom prst="rect">
            <a:avLst/>
          </a:prstGeom>
          <a:solidFill>
            <a:srgbClr val="203864"/>
          </a:solid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a:t>
            </a:r>
            <a:r>
              <a:rPr lang="en-US" sz="1200">
                <a:solidFill>
                  <a:schemeClr val="bg1"/>
                </a:solidFill>
                <a:latin typeface="Times New Roman" panose="02020603050405020304" pitchFamily="18" charset="0"/>
                <a:cs typeface="Times New Roman" panose="02020603050405020304" pitchFamily="18" charset="0"/>
              </a:rPr>
              <a:t>Copyright 202</a:t>
            </a:r>
            <a:r>
              <a:rPr lang="en-US" sz="1200" dirty="0">
                <a:solidFill>
                  <a:schemeClr val="bg1"/>
                </a:solidFill>
                <a:latin typeface="Times New Roman" panose="02020603050405020304" pitchFamily="18" charset="0"/>
                <a:cs typeface="Times New Roman" panose="02020603050405020304" pitchFamily="18" charset="0"/>
              </a:rPr>
              <a:t>6</a:t>
            </a:r>
            <a:r>
              <a:rPr lang="en-US" sz="120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IEEE – All rights reserved. Use of this website signifies your agreement to the IEEE Terms and Conditions.</a:t>
            </a:r>
          </a:p>
          <a:p>
            <a:r>
              <a:rPr lang="en-US" sz="1200" dirty="0">
                <a:solidFill>
                  <a:schemeClr val="bg1"/>
                </a:solidFill>
                <a:latin typeface="Times New Roman" panose="02020603050405020304" pitchFamily="18" charset="0"/>
                <a:cs typeface="Times New Roman" panose="02020603050405020304" pitchFamily="18" charset="0"/>
              </a:rPr>
              <a:t>A not-for-profit organization, IEEE is the world’s largest technical professional organization dedicated to advancing technology for the benefit of humanity.</a:t>
            </a:r>
            <a:endParaRPr lang="lv-LV" sz="12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F700AD0-1E54-B2D5-68E6-A1257E4E1B58}"/>
              </a:ext>
            </a:extLst>
          </p:cNvPr>
          <p:cNvSpPr txBox="1">
            <a:spLocks noGrp="1" noRot="1" noMove="1" noResize="1" noEditPoints="1" noAdjustHandles="1" noChangeArrowheads="1" noChangeShapeType="1"/>
          </p:cNvSpPr>
          <p:nvPr/>
        </p:nvSpPr>
        <p:spPr>
          <a:xfrm>
            <a:off x="449463" y="29635842"/>
            <a:ext cx="1663700" cy="400110"/>
          </a:xfrm>
          <a:prstGeom prst="rect">
            <a:avLst/>
          </a:prstGeom>
          <a:solidFill>
            <a:srgbClr val="203864"/>
          </a:solidFill>
        </p:spPr>
        <p:txBody>
          <a:bodyPr wrap="square">
            <a:spAutoFit/>
          </a:bodyPr>
          <a:lstStyle/>
          <a:p>
            <a:pPr algn="ctr"/>
            <a:r>
              <a:rPr lang="lv-LV" sz="2000" i="0" dirty="0">
                <a:solidFill>
                  <a:srgbClr val="FFFFFF"/>
                </a:solidFill>
                <a:effectLst/>
                <a:latin typeface="Times New Roman" panose="02020603050405020304" pitchFamily="18" charset="0"/>
                <a:cs typeface="Times New Roman" panose="02020603050405020304" pitchFamily="18" charset="0"/>
              </a:rPr>
              <a:t>AIEEE’202</a:t>
            </a:r>
            <a:r>
              <a:rPr lang="en-US" sz="2000" i="0" dirty="0">
                <a:solidFill>
                  <a:srgbClr val="FFFFFF"/>
                </a:solidFill>
                <a:effectLst/>
                <a:latin typeface="Times New Roman" panose="02020603050405020304" pitchFamily="18" charset="0"/>
                <a:cs typeface="Times New Roman" panose="02020603050405020304" pitchFamily="18" charset="0"/>
              </a:rPr>
              <a:t>6</a:t>
            </a:r>
            <a:endParaRPr lang="lv-LV" sz="2000" i="0" dirty="0">
              <a:solidFill>
                <a:srgbClr val="FFFF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535579"/>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1668</TotalTime>
  <Words>47</Words>
  <Application>Microsoft Office PowerPoint</Application>
  <PresentationFormat>Custom</PresentationFormat>
  <Paragraphs>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Marta Narigina</cp:lastModifiedBy>
  <cp:revision>44</cp:revision>
  <dcterms:created xsi:type="dcterms:W3CDTF">2012-02-10T00:21:22Z</dcterms:created>
  <dcterms:modified xsi:type="dcterms:W3CDTF">2026-04-13T10:17:17Z</dcterms:modified>
  <cp:category>Research poster templates </cp:category>
</cp:coreProperties>
</file>