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8"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4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03864"/>
    <a:srgbClr val="F3F5FA"/>
    <a:srgbClr val="CDD2DE"/>
    <a:srgbClr val="E3E9E5"/>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37" autoAdjust="0"/>
    <p:restoredTop sz="94777" autoAdjust="0"/>
  </p:normalViewPr>
  <p:slideViewPr>
    <p:cSldViewPr snapToGrid="0" snapToObjects="1" showGuides="1">
      <p:cViewPr>
        <p:scale>
          <a:sx n="60" d="100"/>
          <a:sy n="60" d="100"/>
        </p:scale>
        <p:origin x="592" y="84"/>
      </p:cViewPr>
      <p:guideLst>
        <p:guide orient="horz" pos="265"/>
        <p:guide orient="horz" pos="18541"/>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5/25/2024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5/25/2024</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solidFill>
            <a:schemeClr val="accent5">
              <a:lumMod val="50000"/>
            </a:schemeClr>
          </a:solidFill>
        </p:spPr>
        <p:txBody>
          <a:bodyPr wrap="square" lIns="63307" tIns="63307" rIns="63307" bIns="63307"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solidFill>
            <a:schemeClr val="accent5">
              <a:lumMod val="50000"/>
            </a:schemeClr>
          </a:solidFill>
        </p:spPr>
        <p:txBody>
          <a:bodyPr wrap="square" lIns="63307" tIns="63307" rIns="63307" bIns="63307"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solidFill>
            <a:schemeClr val="accent5">
              <a:lumMod val="50000"/>
            </a:schemeClr>
          </a:solidFill>
        </p:spPr>
        <p:txBody>
          <a:bodyPr wrap="square" lIns="63307" tIns="63307" rIns="63307" bIns="63307"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solidFill>
            <a:schemeClr val="accent5">
              <a:lumMod val="50000"/>
            </a:schemeClr>
          </a:solidFill>
        </p:spPr>
        <p:txBody>
          <a:bodyPr wrap="square" lIns="63307" tIns="63307" rIns="63307" bIns="63307"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solidFill>
            <a:schemeClr val="accent5">
              <a:lumMod val="50000"/>
            </a:schemeClr>
          </a:solidFill>
        </p:spPr>
        <p:txBody>
          <a:bodyPr wrap="square" lIns="63307" tIns="63307" rIns="63307" bIns="63307"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2591044"/>
            <a:ext cx="15608232" cy="586791"/>
          </a:xfrm>
          <a:prstGeom prst="rect">
            <a:avLst/>
          </a:prstGeom>
        </p:spPr>
        <p:txBody>
          <a:bodyPr lIns="54681" tIns="27341" rIns="54681" bIns="27341">
            <a:normAutofit/>
          </a:bodyPr>
          <a:lstStyle>
            <a:lvl1pPr marL="0" indent="0" algn="ctr">
              <a:buFontTx/>
              <a:buNone/>
              <a:defRPr sz="2400">
                <a:solidFill>
                  <a:schemeClr val="bg1"/>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1644072"/>
            <a:ext cx="15608232" cy="769233"/>
          </a:xfrm>
          <a:prstGeom prst="rect">
            <a:avLst/>
          </a:prstGeom>
        </p:spPr>
        <p:txBody>
          <a:bodyPr lIns="54681" tIns="27341" rIns="54681" bIns="27341" anchor="t" anchorCtr="1">
            <a:normAutofit/>
          </a:bodyPr>
          <a:lstStyle>
            <a:lvl1pPr marL="0" indent="0" algn="ctr">
              <a:buFontTx/>
              <a:buNone/>
              <a:defRPr sz="3600">
                <a:solidFill>
                  <a:schemeClr val="bg1"/>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9"/>
            <a:ext cx="15608232" cy="1117674"/>
          </a:xfrm>
          <a:prstGeom prst="rect">
            <a:avLst/>
          </a:prstGeom>
        </p:spPr>
        <p:txBody>
          <a:bodyPr lIns="54681" tIns="27341" rIns="54681" bIns="27341" anchor="t" anchorCtr="1">
            <a:normAutofit/>
          </a:bodyPr>
          <a:lstStyle>
            <a:lvl1pPr marL="0" indent="0" algn="ctr">
              <a:buFontTx/>
              <a:buNone/>
              <a:defRPr sz="5400" b="1">
                <a:solidFill>
                  <a:schemeClr val="bg1"/>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32A2D4-7911-61B6-0348-5C9DF3FF9C09}"/>
              </a:ext>
            </a:extLst>
          </p:cNvPr>
          <p:cNvSpPr/>
          <p:nvPr userDrawn="1"/>
        </p:nvSpPr>
        <p:spPr>
          <a:xfrm>
            <a:off x="-1" y="29433838"/>
            <a:ext cx="21388387" cy="8413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577515" y="29739208"/>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817833161"/>
              </p:ext>
            </p:extLst>
          </p:nvPr>
        </p:nvGraphicFramePr>
        <p:xfrm>
          <a:off x="21937684" y="-142032"/>
          <a:ext cx="8060660" cy="30430194"/>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950236">
                  <a:extLst>
                    <a:ext uri="{9D8B030D-6E8A-4147-A177-3AD203B41FA5}">
                      <a16:colId xmlns:a16="http://schemas.microsoft.com/office/drawing/2014/main" val="764104496"/>
                    </a:ext>
                  </a:extLst>
                </a:gridCol>
                <a:gridCol w="3947443">
                  <a:extLst>
                    <a:ext uri="{9D8B030D-6E8A-4147-A177-3AD203B41FA5}">
                      <a16:colId xmlns:a16="http://schemas.microsoft.com/office/drawing/2014/main"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130052">
                <a:tc gridSpan="2">
                  <a:txBody>
                    <a:bodyPr/>
                    <a:lstStyle/>
                    <a:p>
                      <a:pPr>
                        <a:lnSpc>
                          <a:spcPts val="2600"/>
                        </a:lnSpc>
                      </a:pPr>
                      <a:r>
                        <a:rPr lang="en-US" sz="1800" dirty="0">
                          <a:solidFill>
                            <a:schemeClr val="bg1">
                              <a:lumMod val="85000"/>
                            </a:schemeClr>
                          </a:solidFill>
                          <a:latin typeface="Arial"/>
                          <a:cs typeface="Arial"/>
                        </a:rPr>
                        <a:t>© 2022</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5" name="Group 4">
            <a:extLst>
              <a:ext uri="{FF2B5EF4-FFF2-40B4-BE49-F238E27FC236}">
                <a16:creationId xmlns:a16="http://schemas.microsoft.com/office/drawing/2014/main" id="{3776F652-0B05-796D-0743-D471C1E61465}"/>
              </a:ext>
            </a:extLst>
          </p:cNvPr>
          <p:cNvGrpSpPr/>
          <p:nvPr userDrawn="1"/>
        </p:nvGrpSpPr>
        <p:grpSpPr>
          <a:xfrm>
            <a:off x="0" y="-29666"/>
            <a:ext cx="21388388" cy="4314166"/>
            <a:chOff x="0" y="-1"/>
            <a:chExt cx="12192000" cy="1219223"/>
          </a:xfrm>
        </p:grpSpPr>
        <p:sp>
          <p:nvSpPr>
            <p:cNvPr id="6" name="Document 5">
              <a:extLst>
                <a:ext uri="{FF2B5EF4-FFF2-40B4-BE49-F238E27FC236}">
                  <a16:creationId xmlns:a16="http://schemas.microsoft.com/office/drawing/2014/main" id="{E08493CA-86D3-9278-2DC8-D1B59AC17CEB}"/>
                </a:ext>
              </a:extLst>
            </p:cNvPr>
            <p:cNvSpPr/>
            <p:nvPr/>
          </p:nvSpPr>
          <p:spPr>
            <a:xfrm>
              <a:off x="0" y="89065"/>
              <a:ext cx="12192000" cy="1130157"/>
            </a:xfrm>
            <a:prstGeom prst="flowChartDocument">
              <a:avLst/>
            </a:prstGeom>
            <a:gradFill>
              <a:gsLst>
                <a:gs pos="0">
                  <a:srgbClr val="C00000"/>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cument 6">
              <a:extLst>
                <a:ext uri="{FF2B5EF4-FFF2-40B4-BE49-F238E27FC236}">
                  <a16:creationId xmlns:a16="http://schemas.microsoft.com/office/drawing/2014/main" id="{A5A0A1A7-58C9-9041-B034-4A93267DEC05}"/>
                </a:ext>
              </a:extLst>
            </p:cNvPr>
            <p:cNvSpPr/>
            <p:nvPr/>
          </p:nvSpPr>
          <p:spPr>
            <a:xfrm>
              <a:off x="0" y="-1"/>
              <a:ext cx="12192000" cy="1130157"/>
            </a:xfrm>
            <a:prstGeom prst="flowChartDocumen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BF9C3F-CDFF-4F83-4C13-624A223AEFF8}"/>
              </a:ext>
            </a:extLst>
          </p:cNvPr>
          <p:cNvSpPr>
            <a:spLocks noGrp="1"/>
          </p:cNvSpPr>
          <p:nvPr>
            <p:ph type="body" sz="quarter" idx="10"/>
          </p:nvPr>
        </p:nvSpPr>
        <p:spPr/>
        <p:txBody>
          <a:bodyPr/>
          <a:lstStyle/>
          <a:p>
            <a:endParaRPr lang="en-US" dirty="0"/>
          </a:p>
        </p:txBody>
      </p:sp>
      <p:sp>
        <p:nvSpPr>
          <p:cNvPr id="3" name="Text Placeholder 2">
            <a:extLst>
              <a:ext uri="{FF2B5EF4-FFF2-40B4-BE49-F238E27FC236}">
                <a16:creationId xmlns:a16="http://schemas.microsoft.com/office/drawing/2014/main" id="{C1DDD53F-1B13-4853-CA49-1F664B33EDE1}"/>
              </a:ext>
            </a:extLst>
          </p:cNvPr>
          <p:cNvSpPr>
            <a:spLocks noGrp="1"/>
          </p:cNvSpPr>
          <p:nvPr>
            <p:ph type="body" sz="quarter" idx="11"/>
          </p:nvPr>
        </p:nvSpPr>
        <p:spPr>
          <a:xfrm>
            <a:off x="449463" y="4846573"/>
            <a:ext cx="10093882" cy="558738"/>
          </a:xfrm>
          <a:solidFill>
            <a:srgbClr val="203864"/>
          </a:solidFill>
        </p:spPr>
        <p:txBody>
          <a:bodyPr/>
          <a:lstStyle/>
          <a:p>
            <a:endParaRPr lang="en-US" dirty="0"/>
          </a:p>
        </p:txBody>
      </p:sp>
      <p:sp>
        <p:nvSpPr>
          <p:cNvPr id="4" name="Text Placeholder 3">
            <a:extLst>
              <a:ext uri="{FF2B5EF4-FFF2-40B4-BE49-F238E27FC236}">
                <a16:creationId xmlns:a16="http://schemas.microsoft.com/office/drawing/2014/main" id="{D3F3E970-12C0-426D-4EC7-4ECA9CAFED3D}"/>
              </a:ext>
            </a:extLst>
          </p:cNvPr>
          <p:cNvSpPr>
            <a:spLocks noGrp="1"/>
          </p:cNvSpPr>
          <p:nvPr>
            <p:ph type="body" sz="quarter" idx="20"/>
          </p:nvPr>
        </p:nvSpPr>
        <p:spPr/>
        <p:txBody>
          <a:bodyPr/>
          <a:lstStyle/>
          <a:p>
            <a:endParaRPr lang="en-US" dirty="0"/>
          </a:p>
        </p:txBody>
      </p:sp>
      <p:sp>
        <p:nvSpPr>
          <p:cNvPr id="5" name="Text Placeholder 4">
            <a:extLst>
              <a:ext uri="{FF2B5EF4-FFF2-40B4-BE49-F238E27FC236}">
                <a16:creationId xmlns:a16="http://schemas.microsoft.com/office/drawing/2014/main" id="{81449285-033E-D0C1-DA23-AD9CAAF8B4D4}"/>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C8428546-4B8F-ED87-4FBD-AEBA5D065157}"/>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7256DDE5-B2D5-DB8B-DDA4-04D5A709C8FC}"/>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0B8CD334-7767-302B-F915-1C8696F87143}"/>
              </a:ext>
            </a:extLst>
          </p:cNvPr>
          <p:cNvSpPr>
            <a:spLocks noGrp="1"/>
          </p:cNvSpPr>
          <p:nvPr>
            <p:ph type="body" sz="quarter" idx="28"/>
          </p:nvPr>
        </p:nvSpPr>
        <p:spPr/>
        <p:txBody>
          <a:bodyPr/>
          <a:lstStyle/>
          <a:p>
            <a:endParaRPr lang="en-US"/>
          </a:p>
        </p:txBody>
      </p:sp>
      <p:sp>
        <p:nvSpPr>
          <p:cNvPr id="9" name="Text Placeholder 8">
            <a:extLst>
              <a:ext uri="{FF2B5EF4-FFF2-40B4-BE49-F238E27FC236}">
                <a16:creationId xmlns:a16="http://schemas.microsoft.com/office/drawing/2014/main" id="{0A576C81-5C5A-2F04-C202-6C233F6B55A6}"/>
              </a:ext>
            </a:extLst>
          </p:cNvPr>
          <p:cNvSpPr>
            <a:spLocks noGrp="1"/>
          </p:cNvSpPr>
          <p:nvPr>
            <p:ph type="body" sz="quarter" idx="29"/>
          </p:nvPr>
        </p:nvSpPr>
        <p:spPr/>
        <p:txBody>
          <a:bodyPr/>
          <a:lstStyle/>
          <a:p>
            <a:endParaRPr lang="en-US"/>
          </a:p>
        </p:txBody>
      </p:sp>
      <p:sp>
        <p:nvSpPr>
          <p:cNvPr id="10" name="Text Placeholder 9">
            <a:extLst>
              <a:ext uri="{FF2B5EF4-FFF2-40B4-BE49-F238E27FC236}">
                <a16:creationId xmlns:a16="http://schemas.microsoft.com/office/drawing/2014/main" id="{A5FECBFA-F7EE-4C4B-E1C3-18764914D15C}"/>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a16="http://schemas.microsoft.com/office/drawing/2014/main" id="{6CE6CB19-5FDF-4817-2D0D-45C81289191C}"/>
              </a:ext>
            </a:extLst>
          </p:cNvPr>
          <p:cNvSpPr>
            <a:spLocks noGrp="1"/>
          </p:cNvSpPr>
          <p:nvPr>
            <p:ph type="body" sz="quarter" idx="96"/>
          </p:nvPr>
        </p:nvSpPr>
        <p:spPr/>
        <p:txBody>
          <a:bodyPr/>
          <a:lstStyle/>
          <a:p>
            <a:endParaRPr lang="en-US"/>
          </a:p>
        </p:txBody>
      </p:sp>
      <p:sp>
        <p:nvSpPr>
          <p:cNvPr id="12" name="Text Placeholder 11">
            <a:extLst>
              <a:ext uri="{FF2B5EF4-FFF2-40B4-BE49-F238E27FC236}">
                <a16:creationId xmlns:a16="http://schemas.microsoft.com/office/drawing/2014/main" id="{170C702E-5733-3AD1-2B4C-BBEC7FAEB840}"/>
              </a:ext>
            </a:extLst>
          </p:cNvPr>
          <p:cNvSpPr>
            <a:spLocks noGrp="1"/>
          </p:cNvSpPr>
          <p:nvPr>
            <p:ph type="body" sz="quarter" idx="150"/>
          </p:nvPr>
        </p:nvSpPr>
        <p:spPr/>
        <p:txBody>
          <a:bodyPr/>
          <a:lstStyle/>
          <a:p>
            <a:endParaRPr lang="en-US"/>
          </a:p>
        </p:txBody>
      </p:sp>
      <p:sp>
        <p:nvSpPr>
          <p:cNvPr id="13" name="Text Placeholder 12">
            <a:extLst>
              <a:ext uri="{FF2B5EF4-FFF2-40B4-BE49-F238E27FC236}">
                <a16:creationId xmlns:a16="http://schemas.microsoft.com/office/drawing/2014/main" id="{7A884C8C-B5A3-EA17-D7AF-8FB21EF3CA9F}"/>
              </a:ext>
            </a:extLst>
          </p:cNvPr>
          <p:cNvSpPr>
            <a:spLocks noGrp="1"/>
          </p:cNvSpPr>
          <p:nvPr>
            <p:ph type="body" sz="quarter" idx="151"/>
          </p:nvPr>
        </p:nvSpPr>
        <p:spPr/>
        <p:txBody>
          <a:bodyPr/>
          <a:lstStyle/>
          <a:p>
            <a:endParaRPr lang="en-US"/>
          </a:p>
        </p:txBody>
      </p:sp>
      <p:sp>
        <p:nvSpPr>
          <p:cNvPr id="14" name="Text Placeholder 13">
            <a:extLst>
              <a:ext uri="{FF2B5EF4-FFF2-40B4-BE49-F238E27FC236}">
                <a16:creationId xmlns:a16="http://schemas.microsoft.com/office/drawing/2014/main" id="{17EE85F2-D9C7-0A56-452D-D273FBBA9DA2}"/>
              </a:ext>
            </a:extLst>
          </p:cNvPr>
          <p:cNvSpPr>
            <a:spLocks noGrp="1"/>
          </p:cNvSpPr>
          <p:nvPr>
            <p:ph type="body" sz="quarter" idx="153"/>
          </p:nvPr>
        </p:nvSpPr>
        <p:spPr/>
        <p:txBody>
          <a:bodyPr/>
          <a:lstStyle/>
          <a:p>
            <a:endParaRPr lang="en-US"/>
          </a:p>
        </p:txBody>
      </p:sp>
      <p:pic>
        <p:nvPicPr>
          <p:cNvPr id="16" name="Picture 15" descr="A blue and black logo&#10;&#10;Description automatically generated">
            <a:extLst>
              <a:ext uri="{FF2B5EF4-FFF2-40B4-BE49-F238E27FC236}">
                <a16:creationId xmlns:a16="http://schemas.microsoft.com/office/drawing/2014/main" id="{ACB2C2ED-311C-D7FA-AC9B-F41C5630709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7294615" y="28239655"/>
            <a:ext cx="3645731" cy="1067043"/>
          </a:xfrm>
          <a:prstGeom prst="rect">
            <a:avLst/>
          </a:prstGeom>
        </p:spPr>
      </p:pic>
      <p:sp>
        <p:nvSpPr>
          <p:cNvPr id="15" name="TextBox 14">
            <a:extLst>
              <a:ext uri="{FF2B5EF4-FFF2-40B4-BE49-F238E27FC236}">
                <a16:creationId xmlns:a16="http://schemas.microsoft.com/office/drawing/2014/main" id="{54C44A08-EB1C-DA86-34EB-1EE2DC0C1E68}"/>
              </a:ext>
            </a:extLst>
          </p:cNvPr>
          <p:cNvSpPr txBox="1">
            <a:spLocks noGrp="1" noRot="1" noMove="1" noResize="1" noEditPoints="1" noAdjustHandles="1" noChangeArrowheads="1" noChangeShapeType="1"/>
          </p:cNvSpPr>
          <p:nvPr/>
        </p:nvSpPr>
        <p:spPr>
          <a:xfrm>
            <a:off x="12247595" y="29512731"/>
            <a:ext cx="8692751" cy="646331"/>
          </a:xfrm>
          <a:prstGeom prst="rect">
            <a:avLst/>
          </a:prstGeom>
          <a:solidFill>
            <a:srgbClr val="203864"/>
          </a:solidFill>
        </p:spPr>
        <p:txBody>
          <a:bodyPr wrap="square" rtlCol="0">
            <a:spAutoFit/>
          </a:bodyPr>
          <a:lstStyle/>
          <a:p>
            <a:r>
              <a:rPr lang="en-US" sz="1200" dirty="0">
                <a:solidFill>
                  <a:schemeClr val="bg1"/>
                </a:solidFill>
                <a:latin typeface="Times New Roman" panose="02020603050405020304" pitchFamily="18" charset="0"/>
                <a:cs typeface="Times New Roman" panose="02020603050405020304" pitchFamily="18" charset="0"/>
              </a:rPr>
              <a:t>© Copyright 2024 IEEE – All rights reserved. Use of this website signifies your agreement to the IEEE Terms and Conditions.</a:t>
            </a:r>
          </a:p>
          <a:p>
            <a:r>
              <a:rPr lang="en-US" sz="1200" dirty="0">
                <a:solidFill>
                  <a:schemeClr val="bg1"/>
                </a:solidFill>
                <a:latin typeface="Times New Roman" panose="02020603050405020304" pitchFamily="18" charset="0"/>
                <a:cs typeface="Times New Roman" panose="02020603050405020304" pitchFamily="18" charset="0"/>
              </a:rPr>
              <a:t>A not-for-profit organization, IEEE is the world’s largest technical professional organization dedicated to advancing technology for the benefit of humanity.</a:t>
            </a:r>
            <a:endParaRPr lang="lv-LV" sz="1200" dirty="0">
              <a:solidFill>
                <a:schemeClr val="bg1"/>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4F700AD0-1E54-B2D5-68E6-A1257E4E1B58}"/>
              </a:ext>
            </a:extLst>
          </p:cNvPr>
          <p:cNvSpPr txBox="1">
            <a:spLocks noGrp="1" noRot="1" noMove="1" noResize="1" noEditPoints="1" noAdjustHandles="1" noChangeArrowheads="1" noChangeShapeType="1"/>
          </p:cNvSpPr>
          <p:nvPr/>
        </p:nvSpPr>
        <p:spPr>
          <a:xfrm>
            <a:off x="449463" y="29635842"/>
            <a:ext cx="1663700" cy="400110"/>
          </a:xfrm>
          <a:prstGeom prst="rect">
            <a:avLst/>
          </a:prstGeom>
          <a:solidFill>
            <a:srgbClr val="203864"/>
          </a:solidFill>
        </p:spPr>
        <p:txBody>
          <a:bodyPr wrap="square">
            <a:spAutoFit/>
          </a:bodyPr>
          <a:lstStyle/>
          <a:p>
            <a:pPr algn="ctr"/>
            <a:r>
              <a:rPr lang="lv-LV" sz="2000" i="0" dirty="0">
                <a:solidFill>
                  <a:srgbClr val="FFFFFF"/>
                </a:solidFill>
                <a:effectLst/>
                <a:latin typeface="Times New Roman" panose="02020603050405020304" pitchFamily="18" charset="0"/>
                <a:cs typeface="Times New Roman" panose="02020603050405020304" pitchFamily="18" charset="0"/>
              </a:rPr>
              <a:t>AIEEE’2024</a:t>
            </a:r>
          </a:p>
        </p:txBody>
      </p:sp>
    </p:spTree>
    <p:extLst>
      <p:ext uri="{BB962C8B-B14F-4D97-AF65-F5344CB8AC3E}">
        <p14:creationId xmlns:p14="http://schemas.microsoft.com/office/powerpoint/2010/main" val="2744535579"/>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1668</TotalTime>
  <Words>46</Words>
  <Application>Microsoft Office PowerPoint</Application>
  <PresentationFormat>Custom</PresentationFormat>
  <Paragraphs>3</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Century Gothic</vt:lpstr>
      <vt:lpstr>Times New Roman</vt:lpstr>
      <vt:lpstr>Trebuchet MS</vt:lpstr>
      <vt:lpstr>A1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 </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Marta Narigina</cp:lastModifiedBy>
  <cp:revision>40</cp:revision>
  <dcterms:created xsi:type="dcterms:W3CDTF">2012-02-10T00:21:22Z</dcterms:created>
  <dcterms:modified xsi:type="dcterms:W3CDTF">2024-05-25T07:04:16Z</dcterms:modified>
  <cp:category>Research poster templates </cp:category>
</cp:coreProperties>
</file>